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27" r:id="rId1"/>
    <p:sldMasterId id="2147483700" r:id="rId2"/>
  </p:sldMasterIdLst>
  <p:notesMasterIdLst>
    <p:notesMasterId r:id="rId7"/>
  </p:notesMasterIdLst>
  <p:handoutMasterIdLst>
    <p:handoutMasterId r:id="rId8"/>
  </p:handoutMasterIdLst>
  <p:sldIdLst>
    <p:sldId id="361" r:id="rId3"/>
    <p:sldId id="357" r:id="rId4"/>
    <p:sldId id="362" r:id="rId5"/>
    <p:sldId id="338" r:id="rId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46C"/>
    <a:srgbClr val="687D90"/>
    <a:srgbClr val="58585A"/>
    <a:srgbClr val="005DAA"/>
    <a:srgbClr val="FF7600"/>
    <a:srgbClr val="D91B5C"/>
    <a:srgbClr val="872175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9"/>
    <p:restoredTop sz="93581"/>
  </p:normalViewPr>
  <p:slideViewPr>
    <p:cSldViewPr>
      <p:cViewPr>
        <p:scale>
          <a:sx n="100" d="100"/>
          <a:sy n="100" d="100"/>
        </p:scale>
        <p:origin x="1120" y="144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9" d="100"/>
          <a:sy n="159" d="100"/>
        </p:scale>
        <p:origin x="-6480" y="-10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fld id="{131F6D49-CE67-2C46-8366-0ACC33CE94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5071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fld id="{073409FA-D044-8C4B-BC59-8F9B6E551B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2745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EE5E0CB5-9FF3-E942-9146-86F9099D3A20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7678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126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latin typeface="Arial" charset="0"/>
              <a:ea typeface="ヒラギノ角ゴ Pro W3" charset="-128"/>
            </a:endParaRPr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DAC2E5E6-79B4-F94D-A310-0A720FEDEF9A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960438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latin typeface="Arial" charset="0"/>
              <a:ea typeface="ヒラギノ角ゴ Pro W3" charset="-128"/>
            </a:endParaRP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7DA0F55C-EE09-3047-97AA-5167FC8ACD37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04224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latin typeface="Arial" charset="0"/>
              <a:ea typeface="ヒラギノ角ゴ Pro W3" charset="-128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23B0CF86-5158-FC46-B8E0-766BBFD5CC5A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536420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246C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043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9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09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76200" y="457200"/>
            <a:ext cx="9296400" cy="533400"/>
          </a:xfrm>
          <a:prstGeom prst="rect">
            <a:avLst/>
          </a:prstGeom>
          <a:solidFill>
            <a:srgbClr val="00246C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FFFFFF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FFFFFF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FFFFFF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FFFFFF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FFFFFF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599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152400" y="2667000"/>
            <a:ext cx="9525000" cy="1600200"/>
          </a:xfrm>
          <a:prstGeom prst="rect">
            <a:avLst/>
          </a:prstGeom>
          <a:solidFill>
            <a:srgbClr val="00246C"/>
          </a:solidFill>
          <a:ln>
            <a:noFill/>
          </a:ln>
          <a:effectLst>
            <a:outerShdw blurRad="88900" dist="61087" dir="5400000" rotWithShape="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843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76200" y="457200"/>
            <a:ext cx="9296400" cy="533400"/>
          </a:xfrm>
          <a:prstGeom prst="rect">
            <a:avLst/>
          </a:prstGeom>
          <a:solidFill>
            <a:srgbClr val="00246C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FFFFFF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FFFFFF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FFFFFF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FFFFFF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FFFFFF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43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2845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theme" Target="../theme/theme2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87D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4" r:id="rId4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87D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3" r:id="rId3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381000" y="3429000"/>
            <a:ext cx="9753600" cy="990600"/>
          </a:xfrm>
          <a:prstGeom prst="rect">
            <a:avLst/>
          </a:prstGeom>
          <a:solidFill>
            <a:srgbClr val="0024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8194" name="Rectangle 10"/>
          <p:cNvSpPr txBox="1">
            <a:spLocks noChangeArrowheads="1"/>
          </p:cNvSpPr>
          <p:nvPr/>
        </p:nvSpPr>
        <p:spPr bwMode="auto">
          <a:xfrm>
            <a:off x="457200" y="3581400"/>
            <a:ext cx="6858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spcAft>
                <a:spcPts val="2400"/>
              </a:spcAft>
            </a:pPr>
            <a:r>
              <a:rPr lang="en-US" altLang="en-US" sz="4400">
                <a:solidFill>
                  <a:schemeClr val="bg1"/>
                </a:solidFill>
                <a:latin typeface="Arial Narrow Bold" charset="0"/>
              </a:rPr>
              <a:t>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Welcome to the </a:t>
            </a:r>
            <a:r>
              <a:rPr lang="en-US" dirty="0" err="1" smtClean="0">
                <a:ea typeface="+mj-ea"/>
              </a:rPr>
              <a:t>xxxxx</a:t>
            </a:r>
            <a:endParaRPr lang="en-US" dirty="0">
              <a:ea typeface="+mj-ea"/>
            </a:endParaRPr>
          </a:p>
        </p:txBody>
      </p:sp>
      <p:sp>
        <p:nvSpPr>
          <p:cNvPr id="8196" name="Subtitle 3"/>
          <p:cNvSpPr>
            <a:spLocks noGrp="1"/>
          </p:cNvSpPr>
          <p:nvPr>
            <p:ph type="subTitle" idx="1"/>
          </p:nvPr>
        </p:nvSpPr>
        <p:spPr bwMode="auto">
          <a:xfrm>
            <a:off x="457200" y="4572000"/>
            <a:ext cx="8229600" cy="1219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r" eaLnBrk="1" hangingPunct="1">
              <a:spcBef>
                <a:spcPct val="0"/>
              </a:spcBef>
            </a:pPr>
            <a:endParaRPr lang="en-US" alt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Date</a:t>
            </a:r>
            <a:endParaRPr lang="en-US" alt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7" t="20690" r="3332" b="16187"/>
          <a:stretch/>
        </p:blipFill>
        <p:spPr>
          <a:xfrm>
            <a:off x="6964680" y="6037118"/>
            <a:ext cx="1722120" cy="78278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3"/>
          <p:cNvSpPr>
            <a:spLocks noGrp="1"/>
          </p:cNvSpPr>
          <p:nvPr>
            <p:ph type="ctrTitle"/>
          </p:nvPr>
        </p:nvSpPr>
        <p:spPr bwMode="auto">
          <a:xfrm>
            <a:off x="0" y="2667000"/>
            <a:ext cx="9144000" cy="1600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4400" dirty="0" smtClean="0">
                <a:latin typeface="Arial" charset="0"/>
                <a:ea typeface="Arial" charset="0"/>
                <a:cs typeface="Arial" charset="0"/>
              </a:rPr>
              <a:t>title slide</a:t>
            </a:r>
            <a:endParaRPr lang="en-US" altLang="en-US" sz="44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7" t="20690" r="3332" b="16187"/>
          <a:stretch/>
        </p:blipFill>
        <p:spPr>
          <a:xfrm>
            <a:off x="6964680" y="6037118"/>
            <a:ext cx="1722120" cy="78278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86868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800" dirty="0" smtClean="0">
                <a:latin typeface="Arial" charset="0"/>
                <a:ea typeface="Arial" charset="0"/>
                <a:cs typeface="Arial" charset="0"/>
              </a:rPr>
              <a:t>SLIDE TITLE using Arial Normal font, 28 </a:t>
            </a:r>
            <a:r>
              <a:rPr lang="en-US" altLang="en-US" sz="2800" dirty="0" err="1" smtClean="0">
                <a:latin typeface="Arial" charset="0"/>
                <a:ea typeface="Arial" charset="0"/>
                <a:cs typeface="Arial" charset="0"/>
              </a:rPr>
              <a:t>pt</a:t>
            </a:r>
            <a:r>
              <a:rPr lang="en-US" alt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endParaRPr lang="en-US" altLang="en-US" sz="2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290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4724400" cy="106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charset="0"/>
              <a:buNone/>
            </a:pPr>
            <a:r>
              <a:rPr lang="en-US" altLang="en-US" sz="2400" b="1" dirty="0">
                <a:latin typeface="Arial" charset="0"/>
                <a:ea typeface="Arial" charset="0"/>
                <a:cs typeface="Arial" charset="0"/>
              </a:rPr>
              <a:t>Head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Body</a:t>
            </a:r>
          </a:p>
        </p:txBody>
      </p:sp>
      <p:sp>
        <p:nvSpPr>
          <p:cNvPr id="12291" name="Content Placeholder 2"/>
          <p:cNvSpPr txBox="1">
            <a:spLocks/>
          </p:cNvSpPr>
          <p:nvPr/>
        </p:nvSpPr>
        <p:spPr bwMode="auto">
          <a:xfrm>
            <a:off x="457200" y="2209800"/>
            <a:ext cx="54864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38138" indent="-2222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 b="1" dirty="0">
                <a:solidFill>
                  <a:srgbClr val="FFFFFF"/>
                </a:solidFill>
                <a:ea typeface="Arial" charset="0"/>
                <a:cs typeface="Arial" charset="0"/>
              </a:rPr>
              <a:t>Subhead</a:t>
            </a:r>
          </a:p>
          <a:p>
            <a:pPr lvl="1">
              <a:spcBef>
                <a:spcPct val="20000"/>
              </a:spcBef>
              <a:buClr>
                <a:schemeClr val="accent1"/>
              </a:buClr>
              <a:buSzPct val="120000"/>
              <a:buFont typeface="Wingdings" charset="2"/>
              <a:buChar char="§"/>
            </a:pPr>
            <a:r>
              <a:rPr lang="en-US" altLang="en-US" dirty="0">
                <a:solidFill>
                  <a:srgbClr val="FFFFFF"/>
                </a:solidFill>
                <a:ea typeface="Arial" charset="0"/>
                <a:cs typeface="Arial" charset="0"/>
              </a:rPr>
              <a:t>Bulleted items within section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7" t="20690" r="3332" b="16187"/>
          <a:stretch/>
        </p:blipFill>
        <p:spPr>
          <a:xfrm>
            <a:off x="6964680" y="6037118"/>
            <a:ext cx="1722120" cy="782782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800" dirty="0">
                <a:latin typeface="Arial Narrow" charset="0"/>
                <a:ea typeface="ＭＳ Ｐゴシック" charset="-128"/>
              </a:rPr>
              <a:t>SLIDE </a:t>
            </a:r>
            <a:r>
              <a:rPr lang="en-US" altLang="en-US" sz="2800" dirty="0" smtClean="0">
                <a:latin typeface="Arial Narrow" charset="0"/>
                <a:ea typeface="ＭＳ Ｐゴシック" charset="-128"/>
              </a:rPr>
              <a:t>TITLE – using Arial Narrow font</a:t>
            </a:r>
            <a:endParaRPr lang="en-US" altLang="en-US" sz="2800" dirty="0">
              <a:latin typeface="Arial Narrow" charset="0"/>
              <a:ea typeface="ＭＳ Ｐゴシック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en-US" sz="2400" b="1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Head  - alternate colors</a:t>
            </a:r>
            <a:endParaRPr lang="en-US" sz="2400" b="1" u="sng" dirty="0" smtClean="0">
              <a:solidFill>
                <a:schemeClr val="accent1"/>
              </a:solidFill>
              <a:latin typeface="Arial" charset="0"/>
              <a:ea typeface="Arial" charset="0"/>
              <a:cs typeface="Arial" charset="0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Bullets</a:t>
            </a:r>
            <a:endParaRPr lang="en-US" sz="240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solidFill>
                <a:srgbClr val="58585A"/>
              </a:solidFill>
              <a:ea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7" t="20690" r="3332" b="16187"/>
          <a:stretch/>
        </p:blipFill>
        <p:spPr>
          <a:xfrm>
            <a:off x="6964680" y="6037118"/>
            <a:ext cx="1722120" cy="78278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SlateLogo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otary Dark Template" id="{565D00C6-B255-BD44-AF61-A54F9EB2BC59}" vid="{2716DD95-F50B-DC43-A554-37144694CECD}"/>
    </a:ext>
  </a:extLst>
</a:theme>
</file>

<file path=ppt/theme/theme2.xml><?xml version="1.0" encoding="utf-8"?>
<a:theme xmlns:a="http://schemas.openxmlformats.org/drawingml/2006/main" name="Slate_NoMoE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otary Dark Template" id="{565D00C6-B255-BD44-AF61-A54F9EB2BC59}" vid="{859064D0-9476-6C47-AE85-F2F0972722EF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Rotary Dark Template</Template>
  <TotalTime>3</TotalTime>
  <Words>40</Words>
  <Application>Microsoft Macintosh PowerPoint</Application>
  <PresentationFormat>On-screen Show (4:3)</PresentationFormat>
  <Paragraphs>17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Arial Narrow</vt:lpstr>
      <vt:lpstr>Arial Narrow Bold</vt:lpstr>
      <vt:lpstr>Calibri</vt:lpstr>
      <vt:lpstr>Georgia</vt:lpstr>
      <vt:lpstr>ＭＳ Ｐゴシック</vt:lpstr>
      <vt:lpstr>Wingdings</vt:lpstr>
      <vt:lpstr>ヒラギノ角ゴ Pro W3</vt:lpstr>
      <vt:lpstr>Arial</vt:lpstr>
      <vt:lpstr>1_SlateLogo</vt:lpstr>
      <vt:lpstr>Slate_NoMoE</vt:lpstr>
      <vt:lpstr>Welcome to the xxxxx</vt:lpstr>
      <vt:lpstr>title slide</vt:lpstr>
      <vt:lpstr>SLIDE TITLE using Arial Normal font, 28 pt </vt:lpstr>
      <vt:lpstr>SLIDE TITLE – using Arial Narrow font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xxxxx</dc:title>
  <dc:creator>Ron Gin</dc:creator>
  <cp:lastModifiedBy>Ron Gin</cp:lastModifiedBy>
  <cp:revision>1</cp:revision>
  <cp:lastPrinted>2013-04-11T19:55:04Z</cp:lastPrinted>
  <dcterms:created xsi:type="dcterms:W3CDTF">2017-01-08T23:50:34Z</dcterms:created>
  <dcterms:modified xsi:type="dcterms:W3CDTF">2017-01-08T23:53:35Z</dcterms:modified>
</cp:coreProperties>
</file>